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281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24" d="100"/>
          <a:sy n="124" d="100"/>
        </p:scale>
        <p:origin x="-141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08.07.2012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7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</a:t>
            </a:r>
            <a:r>
              <a:rPr lang="en-US" dirty="0" smtClean="0"/>
              <a:t>Programming</a:t>
            </a:r>
          </a:p>
          <a:p>
            <a:r>
              <a:rPr lang="en-US" dirty="0" smtClean="0"/>
              <a:t>Hungarian Algorithm</a:t>
            </a:r>
            <a:endParaRPr lang="en-US" dirty="0" smtClean="0"/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064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  <a:endParaRPr lang="en-US" dirty="0" smtClean="0"/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</a:t>
            </a:r>
            <a:r>
              <a:rPr lang="en-US" dirty="0" smtClean="0"/>
              <a:t>3.3.7 </a:t>
            </a:r>
            <a:r>
              <a:rPr lang="en-US" dirty="0" smtClean="0"/>
              <a:t>released on </a:t>
            </a:r>
            <a:r>
              <a:rPr lang="en-US" dirty="0" smtClean="0"/>
              <a:t>July 8th, </a:t>
            </a:r>
            <a:r>
              <a:rPr lang="en-US" dirty="0" smtClean="0"/>
              <a:t>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3.3.7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July 8th, </a:t>
            </a:r>
            <a:r>
              <a:rPr lang="en-US" dirty="0" smtClean="0"/>
              <a:t>2012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3.3.7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dev.heuristiclab.com/svn/hl/core/tags/3.3.7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119</a:t>
            </a:r>
            <a:r>
              <a:rPr lang="en-US" dirty="0" smtClean="0"/>
              <a:t>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3.3.7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3210</Words>
  <Application>Microsoft Office PowerPoint</Application>
  <PresentationFormat>On-screen Show (4:3)</PresentationFormat>
  <Paragraphs>1066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142</cp:revision>
  <dcterms:created xsi:type="dcterms:W3CDTF">2011-02-08T10:23:16Z</dcterms:created>
  <dcterms:modified xsi:type="dcterms:W3CDTF">2012-07-08T03:08:15Z</dcterms:modified>
</cp:coreProperties>
</file>